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</p:sldIdLst>
  <p:sldSz cx="7581900" cy="10731500"/>
  <p:notesSz cx="7581900" cy="10731500"/>
  <p:custDataLst>
    <p:tags r:id="rId7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69" userDrawn="1">
          <p15:clr>
            <a:srgbClr val="A4A3A4"/>
          </p15:clr>
        </p15:guide>
        <p15:guide id="2" pos="22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1536" y="-84"/>
      </p:cViewPr>
      <p:guideLst>
        <p:guide orient="horz" pos="2869"/>
        <p:guide pos="22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9118" y="3326765"/>
            <a:ext cx="6450012" cy="225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8237" y="6009640"/>
            <a:ext cx="5311775" cy="268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9412" y="2468245"/>
            <a:ext cx="3300888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07948" y="2468245"/>
            <a:ext cx="3300888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9412" y="429260"/>
            <a:ext cx="6829425" cy="1717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9412" y="2468245"/>
            <a:ext cx="6829425" cy="7082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80005" y="9980295"/>
            <a:ext cx="2428240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9412" y="9980295"/>
            <a:ext cx="1745297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63540" y="9980295"/>
            <a:ext cx="1745297" cy="536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527175"/>
            <a:ext cx="9398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楷体" panose="02010609060101010101" charset="-122"/>
                <a:ea typeface="楷体" panose="02010609060101010101" charset="-122"/>
                <a:cs typeface="微软雅黑" panose="020B0503020204020204" charset="-122"/>
              </a:rPr>
              <a:t>附件二：</a:t>
            </a:r>
            <a:endParaRPr sz="1800">
              <a:latin typeface="楷体" panose="02010609060101010101" charset="-122"/>
              <a:ea typeface="楷体" panose="02010609060101010101" charset="-122"/>
              <a:cs typeface="微软雅黑" panose="020B0503020204020204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0047" y="1461246"/>
            <a:ext cx="5037455" cy="75501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spc="-22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2024</a:t>
            </a:r>
            <a:r>
              <a:rPr sz="1800" b="1" spc="5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汇能学院</a:t>
            </a:r>
            <a:r>
              <a:rPr sz="1200" b="1" spc="665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·</a:t>
            </a:r>
            <a:r>
              <a:rPr sz="1800" b="1" spc="-3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中国大宗商品企业家联合成长计划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278890">
              <a:lnSpc>
                <a:spcPct val="100000"/>
              </a:lnSpc>
              <a:spcBef>
                <a:spcPts val="740"/>
              </a:spcBef>
            </a:pPr>
            <a:r>
              <a:rPr sz="1800" b="1" spc="-1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【报名申请表】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0276" y="2287904"/>
          <a:ext cx="6776720" cy="564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/>
                <a:gridCol w="1488440"/>
                <a:gridCol w="1070610"/>
                <a:gridCol w="608329"/>
                <a:gridCol w="2075814"/>
              </a:tblGrid>
              <a:tr h="485775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200" b="1" spc="-1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单位名称</a:t>
                      </a:r>
                      <a:endParaRPr sz="1200" b="1" spc="-15" dirty="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</a:txBody>
                  <a:tcPr marL="0" marR="0" marT="1403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495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366395">
                        <a:lnSpc>
                          <a:spcPct val="100000"/>
                        </a:lnSpc>
                        <a:tabLst>
                          <a:tab pos="822960" algn="l"/>
                        </a:tabLst>
                      </a:pP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姓</a:t>
                      </a:r>
                      <a:r>
                        <a:rPr sz="1200" b="1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	</a:t>
                      </a: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名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485140">
                        <a:lnSpc>
                          <a:spcPct val="100000"/>
                        </a:lnSpc>
                        <a:tabLst>
                          <a:tab pos="835660" algn="l"/>
                        </a:tabLst>
                      </a:pP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职</a:t>
                      </a:r>
                      <a:r>
                        <a:rPr sz="1200" b="1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	</a:t>
                      </a: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务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tabLst>
                          <a:tab pos="368300" algn="l"/>
                        </a:tabLst>
                      </a:pP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手</a:t>
                      </a:r>
                      <a:r>
                        <a:rPr sz="1200" b="1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	</a:t>
                      </a:r>
                      <a:r>
                        <a:rPr sz="1200" b="1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机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sz="1200" b="1" spc="9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E-</a:t>
                      </a:r>
                      <a:r>
                        <a:rPr sz="1200" b="1" spc="-20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mail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40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参会费用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  <a:p>
                      <a:pPr marL="27940" marR="13970" algn="ctr">
                        <a:lnSpc>
                          <a:spcPct val="236000"/>
                        </a:lnSpc>
                        <a:spcBef>
                          <a:spcPts val="185"/>
                        </a:spcBef>
                      </a:pPr>
                      <a:r>
                        <a:rPr sz="1100" spc="-15" dirty="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sz="1100" spc="-20" dirty="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含培训期间用餐费、</a:t>
                      </a:r>
                      <a:r>
                        <a:rPr sz="1100" spc="-15" dirty="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住宿费、资料费</a:t>
                      </a:r>
                      <a:r>
                        <a:rPr sz="1100" spc="-50" dirty="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）</a:t>
                      </a:r>
                      <a:endParaRPr sz="1100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1905" algn="l">
                        <a:lnSpc>
                          <a:spcPct val="100000"/>
                        </a:lnSpc>
                      </a:pPr>
                      <a:r>
                        <a:rPr lang="en-US" sz="1200" spc="5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sz="1200" spc="5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人民币</a:t>
                      </a:r>
                      <a:r>
                        <a:rPr sz="1200" spc="-35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88000</a:t>
                      </a:r>
                      <a:r>
                        <a:rPr sz="1200" spc="-204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 元/人</a:t>
                      </a:r>
                      <a:r>
                        <a:rPr sz="1200" spc="-85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（一年期</a:t>
                      </a:r>
                      <a:r>
                        <a:rPr sz="1200" spc="-5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774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3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3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30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marR="410210"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汇款方式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spc="-4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汇款名称：上海钢联电子商务股份有限公司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135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税号：</a:t>
                      </a:r>
                      <a:r>
                        <a:rPr sz="1200" spc="-1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913100006317557680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135890" marR="1464310">
                        <a:lnSpc>
                          <a:spcPct val="217000"/>
                        </a:lnSpc>
                      </a:pPr>
                      <a:r>
                        <a:rPr sz="1200" spc="-45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开户行：中国建设银行股份有限公司上海宝钢宝山支行</a:t>
                      </a:r>
                      <a:r>
                        <a:rPr sz="1200" spc="-10" dirty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账号：31001913100052501232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marR="424180" algn="ctr">
                        <a:lnSpc>
                          <a:spcPct val="100000"/>
                        </a:lnSpc>
                      </a:pPr>
                      <a:r>
                        <a:rPr lang="zh-CN" sz="1200" b="1" spc="-1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联系电话</a:t>
                      </a:r>
                      <a:endParaRPr lang="zh-CN" sz="1200" b="1" spc="-15" dirty="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endParaRPr sz="1200" spc="-10" dirty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  <a:sym typeface="+mn-e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楷体" panose="02010609060101010101" charset="-122"/>
                          <a:ea typeface="楷体" panose="02010609060101010101" charset="-122"/>
                          <a:cs typeface="Microsoft JhengHei" panose="020B0604030504040204" charset="-120"/>
                        </a:rPr>
                        <a:t>邀请人：</a:t>
                      </a:r>
                      <a:endParaRPr sz="1200">
                        <a:latin typeface="楷体" panose="02010609060101010101" charset="-122"/>
                        <a:ea typeface="楷体" panose="02010609060101010101" charset="-122"/>
                        <a:cs typeface="Microsoft JhengHei" panose="020B0604030504040204" charset="-120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k3ZTExNjk2OWMzN2U3OTAyNDZjOTJhNzQ0OGM2NmE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WPS 演示</Application>
  <PresentationFormat>On-screen Show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楷体</vt:lpstr>
      <vt:lpstr>微软雅黑</vt:lpstr>
      <vt:lpstr>Wingdings</vt:lpstr>
      <vt:lpstr>PMingLiU</vt:lpstr>
      <vt:lpstr>Microsoft JhengHei</vt:lpstr>
      <vt:lpstr>Segoe Print</vt:lpstr>
      <vt:lpstr>Times New Roman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全班我最高</cp:lastModifiedBy>
  <cp:revision>30</cp:revision>
  <dcterms:created xsi:type="dcterms:W3CDTF">2024-08-05T08:37:00Z</dcterms:created>
  <dcterms:modified xsi:type="dcterms:W3CDTF">2024-08-20T03:19:00Z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2024-06-30T08:00:00Z</vt:filetime>
  </property>
  <property fmtid="{D5CDD505-2E9C-101B-9397-08002B2CF9AE}" pid="3" name="LastSaved">
    <vt:filetime>2024-08-11T08:00:00Z</vt:filetime>
  </property>
  <property fmtid="{D5CDD505-2E9C-101B-9397-08002B2CF9AE}" pid="4" name="ICV">
    <vt:lpwstr>2087359193DE4BD9B3D8C3EE4C291782_13</vt:lpwstr>
  </property>
  <property fmtid="{D5CDD505-2E9C-101B-9397-08002B2CF9AE}" pid="5" name="KSOProductBuildVer">
    <vt:lpwstr>2052-12.1.0.17857</vt:lpwstr>
  </property>
</Properties>
</file>